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4630400" cy="82296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6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GIF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一群人站在草地上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6" y="1242380"/>
            <a:ext cx="11226265" cy="6735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图片包含 猫, 汽车, 站, 笔记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88" y="1335846"/>
            <a:ext cx="944598" cy="919520"/>
          </a:xfrm>
          <a:prstGeom prst="rect">
            <a:avLst/>
          </a:prstGeom>
        </p:spPr>
      </p:pic>
      <p:pic>
        <p:nvPicPr>
          <p:cNvPr id="4" name="图片 3" descr="灰色的猫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48" y="1364745"/>
            <a:ext cx="938908" cy="919520"/>
          </a:xfrm>
          <a:prstGeom prst="rect">
            <a:avLst/>
          </a:prstGeom>
        </p:spPr>
      </p:pic>
      <p:pic>
        <p:nvPicPr>
          <p:cNvPr id="5" name="图片 4" descr="躺在地上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55" y="1335846"/>
            <a:ext cx="907013" cy="890621"/>
          </a:xfrm>
          <a:prstGeom prst="rect">
            <a:avLst/>
          </a:prstGeom>
        </p:spPr>
      </p:pic>
      <p:pic>
        <p:nvPicPr>
          <p:cNvPr id="6" name="图片 5" descr="猫的图片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750" y="1335846"/>
            <a:ext cx="944598" cy="890621"/>
          </a:xfrm>
          <a:prstGeom prst="rect">
            <a:avLst/>
          </a:prstGeom>
        </p:spPr>
      </p:pic>
      <p:pic>
        <p:nvPicPr>
          <p:cNvPr id="7" name="图片 6" descr="躺在地上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398" y="1364745"/>
            <a:ext cx="907013" cy="890621"/>
          </a:xfrm>
          <a:prstGeom prst="rect">
            <a:avLst/>
          </a:prstGeom>
        </p:spPr>
      </p:pic>
      <p:pic>
        <p:nvPicPr>
          <p:cNvPr id="8" name="图片 7" descr="灰色的猫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394" y="1292051"/>
            <a:ext cx="1045040" cy="99221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899920" y="2226467"/>
            <a:ext cx="101600" cy="110601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322703" y="2284265"/>
            <a:ext cx="626099" cy="2049052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6411440" y="2202778"/>
            <a:ext cx="269579" cy="870545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7889387" y="2255366"/>
            <a:ext cx="268789" cy="1930554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10890393" y="2202777"/>
            <a:ext cx="289419" cy="191202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12730664" y="2202777"/>
            <a:ext cx="91256" cy="1485303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城市街道与高楼大厦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42" y="1238492"/>
            <a:ext cx="10788010" cy="67425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16325" y="1517650"/>
            <a:ext cx="705358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海上的风景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020" y="1264876"/>
            <a:ext cx="13415686" cy="668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6856095"/>
            <a:ext cx="1553845" cy="54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85" y="6765290"/>
            <a:ext cx="48958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女人戴着帽子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83" y="1243850"/>
            <a:ext cx="6707958" cy="67079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910840"/>
            <a:ext cx="14258290" cy="1323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4230370"/>
            <a:ext cx="14258290" cy="1419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374015"/>
            <a:ext cx="6201410" cy="8394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1160" y="532765"/>
            <a:ext cx="354965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000">
                <a:solidFill>
                  <a:srgbClr val="3434B3"/>
                </a:solidFill>
              </a:rPr>
              <a:t>Prospect and worries</a:t>
            </a:r>
            <a:endParaRPr lang="en-US" altLang="zh-CN" sz="3000">
              <a:solidFill>
                <a:srgbClr val="3434B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建筑的摆设布局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1269073"/>
            <a:ext cx="11118600" cy="6671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山上的房子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64" y="1259710"/>
            <a:ext cx="12547682" cy="6692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4" y="1470671"/>
            <a:ext cx="3571377" cy="50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A4ZmMxODcwODU5NjQ5NWJkNGVkNTYzYTljM2EwNTM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WPS 演示</Application>
  <PresentationFormat>自定义</PresentationFormat>
  <Paragraphs>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generated using python-pptx</dc:description>
  <cp:lastModifiedBy>WPS_1624588093</cp:lastModifiedBy>
  <cp:revision>4</cp:revision>
  <dcterms:created xsi:type="dcterms:W3CDTF">2013-01-27T09:14:00Z</dcterms:created>
  <dcterms:modified xsi:type="dcterms:W3CDTF">2022-11-13T15:29:27Z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E5AFA5815CE94B33B77D62CE8408522F</vt:lpwstr>
  </property>
  <property fmtid="{D5CDD505-2E9C-101B-9397-08002B2CF9AE}" pid="3" name="KSOProductBuildVer">
    <vt:lpwstr>2052-11.1.0.12763</vt:lpwstr>
  </property>
</Properties>
</file>